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30" r:id="rId4"/>
    <p:sldId id="329" r:id="rId5"/>
    <p:sldId id="320" r:id="rId6"/>
    <p:sldId id="302" r:id="rId7"/>
    <p:sldId id="321" r:id="rId8"/>
    <p:sldId id="306" r:id="rId9"/>
    <p:sldId id="282" r:id="rId10"/>
    <p:sldId id="284" r:id="rId11"/>
    <p:sldId id="28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944" autoAdjust="0"/>
    <p:restoredTop sz="96370" autoAdjust="0"/>
  </p:normalViewPr>
  <p:slideViewPr>
    <p:cSldViewPr>
      <p:cViewPr varScale="1">
        <p:scale>
          <a:sx n="113" d="100"/>
          <a:sy n="113" d="100"/>
        </p:scale>
        <p:origin x="1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19967" b="44397"/>
          <a:stretch/>
        </p:blipFill>
        <p:spPr>
          <a:xfrm>
            <a:off x="0" y="3879005"/>
            <a:ext cx="12217644" cy="29789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l="47" t="26840" r="-47" b="52151"/>
          <a:stretch/>
        </p:blipFill>
        <p:spPr>
          <a:xfrm>
            <a:off x="1" y="0"/>
            <a:ext cx="12192000" cy="17562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l="47" t="25176" r="-47" b="51037"/>
          <a:stretch/>
        </p:blipFill>
        <p:spPr>
          <a:xfrm>
            <a:off x="1" y="0"/>
            <a:ext cx="12192000" cy="1988457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2"/>
          <a:srcRect t="26840" b="52151"/>
          <a:stretch/>
        </p:blipFill>
        <p:spPr>
          <a:xfrm>
            <a:off x="0" y="0"/>
            <a:ext cx="12192000" cy="17562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</a:t>
            </a:r>
            <a:br>
              <a:rPr lang="nl-BE" dirty="0"/>
            </a:br>
            <a:r>
              <a:rPr lang="nl-BE" dirty="0"/>
              <a:t>Development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moose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Moose_Test_PATROLZONE</a:t>
            </a:r>
            <a:endParaRPr lang="nl-BE" b="1" dirty="0"/>
          </a:p>
          <a:p>
            <a:pPr lvl="1"/>
            <a:r>
              <a:rPr lang="nl-BE" b="1" dirty="0" err="1"/>
              <a:t>Moose_Test_AIBALANCER</a:t>
            </a:r>
            <a:endParaRPr lang="nl-BE" b="1" dirty="0"/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SEAD TASKING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SEAD targets</a:t>
            </a:r>
            <a:br>
              <a:rPr lang="en-US" dirty="0"/>
            </a:br>
            <a:r>
              <a:rPr lang="en-US" dirty="0"/>
              <a:t>within the battle zone.</a:t>
            </a:r>
          </a:p>
        </p:txBody>
      </p:sp>
      <p:sp>
        <p:nvSpPr>
          <p:cNvPr id="22" name="Afgeronde rechthoek 18"/>
          <p:cNvSpPr/>
          <p:nvPr/>
        </p:nvSpPr>
        <p:spPr>
          <a:xfrm>
            <a:off x="1505949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3" name="Straight Connector 2"/>
          <p:cNvCxnSpPr>
            <a:endCxn id="37" idx="2"/>
          </p:cNvCxnSpPr>
          <p:nvPr/>
        </p:nvCxnSpPr>
        <p:spPr>
          <a:xfrm flipV="1">
            <a:off x="2450960" y="4059007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fgeronde rechthoek 18"/>
          <p:cNvSpPr/>
          <p:nvPr/>
        </p:nvSpPr>
        <p:spPr>
          <a:xfrm>
            <a:off x="1505949" y="342900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8" name="Rechte verbindingslijn 37"/>
          <p:cNvCxnSpPr>
            <a:endCxn id="39" idx="6"/>
          </p:cNvCxnSpPr>
          <p:nvPr/>
        </p:nvCxnSpPr>
        <p:spPr>
          <a:xfrm flipH="1">
            <a:off x="6366003" y="5229020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7"/>
          <p:cNvSpPr/>
          <p:nvPr/>
        </p:nvSpPr>
        <p:spPr>
          <a:xfrm>
            <a:off x="6186001" y="5139019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Rechte verbindingslijn 39"/>
          <p:cNvCxnSpPr>
            <a:stCxn id="46" idx="3"/>
            <a:endCxn id="39" idx="2"/>
          </p:cNvCxnSpPr>
          <p:nvPr/>
        </p:nvCxnSpPr>
        <p:spPr>
          <a:xfrm>
            <a:off x="5825997" y="4824016"/>
            <a:ext cx="360004" cy="40500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Afgeronde rechthoek 18"/>
          <p:cNvSpPr/>
          <p:nvPr/>
        </p:nvSpPr>
        <p:spPr>
          <a:xfrm>
            <a:off x="3935976" y="540902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TASK_SEAD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_COALITION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2" name="Afgeronde rechthoek 18"/>
          <p:cNvSpPr/>
          <p:nvPr/>
        </p:nvSpPr>
        <p:spPr>
          <a:xfrm>
            <a:off x="6546005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6636006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4" name="Afgeronde rechthoek 18"/>
          <p:cNvSpPr/>
          <p:nvPr/>
        </p:nvSpPr>
        <p:spPr>
          <a:xfrm>
            <a:off x="6726007" y="504901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SET_UNIT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5" name="Gebogen verbindingslijn 44"/>
          <p:cNvCxnSpPr>
            <a:stCxn id="41" idx="1"/>
            <a:endCxn id="22" idx="3"/>
          </p:cNvCxnSpPr>
          <p:nvPr/>
        </p:nvCxnSpPr>
        <p:spPr>
          <a:xfrm rot="10800000">
            <a:off x="3395970" y="4824016"/>
            <a:ext cx="540006" cy="900010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8"/>
          <p:cNvSpPr/>
          <p:nvPr/>
        </p:nvSpPr>
        <p:spPr>
          <a:xfrm>
            <a:off x="3935976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TASK_SEAD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Rechte verbindingslijn met pijl 46"/>
          <p:cNvCxnSpPr>
            <a:stCxn id="46" idx="1"/>
            <a:endCxn id="22" idx="3"/>
          </p:cNvCxnSpPr>
          <p:nvPr/>
        </p:nvCxnSpPr>
        <p:spPr>
          <a:xfrm flipH="1">
            <a:off x="3395970" y="4824016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>
            <a:stCxn id="41" idx="3"/>
            <a:endCxn id="39" idx="2"/>
          </p:cNvCxnSpPr>
          <p:nvPr/>
        </p:nvCxnSpPr>
        <p:spPr>
          <a:xfrm flipV="1">
            <a:off x="5825997" y="5229020"/>
            <a:ext cx="360004" cy="495006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TASKING</a:t>
            </a:r>
          </a:p>
        </p:txBody>
      </p:sp>
      <p:grpSp>
        <p:nvGrpSpPr>
          <p:cNvPr id="2" name="Groep 1"/>
          <p:cNvGrpSpPr/>
          <p:nvPr/>
        </p:nvGrpSpPr>
        <p:grpSpPr>
          <a:xfrm>
            <a:off x="965943" y="2168986"/>
            <a:ext cx="4050045" cy="3690041"/>
            <a:chOff x="965943" y="2168986"/>
            <a:chExt cx="4050045" cy="3690041"/>
          </a:xfrm>
        </p:grpSpPr>
        <p:sp>
          <p:nvSpPr>
            <p:cNvPr id="306" name="Rechthoek 305"/>
            <p:cNvSpPr/>
            <p:nvPr/>
          </p:nvSpPr>
          <p:spPr>
            <a:xfrm>
              <a:off x="965943" y="2168986"/>
              <a:ext cx="3330038" cy="369004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240" name="Rechthoek 239"/>
            <p:cNvSpPr/>
            <p:nvPr/>
          </p:nvSpPr>
          <p:spPr>
            <a:xfrm>
              <a:off x="1505949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248" name="Afgeronde rechthoek 247"/>
            <p:cNvSpPr/>
            <p:nvPr/>
          </p:nvSpPr>
          <p:spPr>
            <a:xfrm>
              <a:off x="1235946" y="2798995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Await</a:t>
              </a:r>
              <a:endParaRPr lang="nl-BE" sz="1100" dirty="0"/>
            </a:p>
          </p:txBody>
        </p:sp>
        <p:cxnSp>
          <p:nvCxnSpPr>
            <p:cNvPr id="249" name="Rechte verbindingslijn met pijl 248"/>
            <p:cNvCxnSpPr>
              <a:stCxn id="240" idx="2"/>
              <a:endCxn id="248" idx="0"/>
            </p:cNvCxnSpPr>
            <p:nvPr/>
          </p:nvCxnSpPr>
          <p:spPr>
            <a:xfrm>
              <a:off x="1595950" y="2528991"/>
              <a:ext cx="0" cy="270004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3" name="Rechthoek 252"/>
            <p:cNvSpPr/>
            <p:nvPr/>
          </p:nvSpPr>
          <p:spPr>
            <a:xfrm>
              <a:off x="1145945" y="3429002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Waiting</a:t>
              </a:r>
              <a:endParaRPr lang="nl-BE" sz="1200" dirty="0"/>
            </a:p>
          </p:txBody>
        </p:sp>
        <p:cxnSp>
          <p:nvCxnSpPr>
            <p:cNvPr id="254" name="Rechte verbindingslijn met pijl 253"/>
            <p:cNvCxnSpPr>
              <a:stCxn id="248" idx="2"/>
              <a:endCxn id="253" idx="0"/>
            </p:cNvCxnSpPr>
            <p:nvPr/>
          </p:nvCxnSpPr>
          <p:spPr>
            <a:xfrm>
              <a:off x="1595950" y="3158999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Rechthoek 256"/>
            <p:cNvSpPr/>
            <p:nvPr/>
          </p:nvSpPr>
          <p:spPr>
            <a:xfrm>
              <a:off x="1145945" y="468901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Destroy</a:t>
              </a:r>
              <a:endParaRPr lang="nl-BE" sz="1200" dirty="0"/>
            </a:p>
          </p:txBody>
        </p:sp>
        <p:sp>
          <p:nvSpPr>
            <p:cNvPr id="258" name="Afgeronde rechthoek 257"/>
            <p:cNvSpPr/>
            <p:nvPr/>
          </p:nvSpPr>
          <p:spPr>
            <a:xfrm>
              <a:off x="123594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Hit-Target</a:t>
              </a:r>
            </a:p>
          </p:txBody>
        </p:sp>
        <p:sp>
          <p:nvSpPr>
            <p:cNvPr id="259" name="Afgeronde rechthoek 258"/>
            <p:cNvSpPr/>
            <p:nvPr/>
          </p:nvSpPr>
          <p:spPr>
            <a:xfrm>
              <a:off x="213595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More-Targets</a:t>
              </a:r>
            </a:p>
          </p:txBody>
        </p:sp>
        <p:sp>
          <p:nvSpPr>
            <p:cNvPr id="260" name="Afgeronde rechthoek 259"/>
            <p:cNvSpPr/>
            <p:nvPr/>
          </p:nvSpPr>
          <p:spPr>
            <a:xfrm>
              <a:off x="1235946" y="5319023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De-</a:t>
              </a:r>
              <a:r>
                <a:rPr lang="nl-BE" sz="1100" dirty="0" err="1"/>
                <a:t>stroyed</a:t>
              </a:r>
              <a:endParaRPr lang="nl-BE" sz="1100" dirty="0"/>
            </a:p>
          </p:txBody>
        </p:sp>
        <p:sp>
          <p:nvSpPr>
            <p:cNvPr id="261" name="Rechthoek 260"/>
            <p:cNvSpPr/>
            <p:nvPr/>
          </p:nvSpPr>
          <p:spPr>
            <a:xfrm>
              <a:off x="2495960" y="5319023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Success</a:t>
              </a:r>
              <a:endParaRPr lang="nl-BE" sz="1200" dirty="0"/>
            </a:p>
          </p:txBody>
        </p:sp>
        <p:sp>
          <p:nvSpPr>
            <p:cNvPr id="262" name="Rechthoek 261"/>
            <p:cNvSpPr/>
            <p:nvPr/>
          </p:nvSpPr>
          <p:spPr>
            <a:xfrm>
              <a:off x="3215968" y="279899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Failed</a:t>
              </a:r>
              <a:endParaRPr lang="nl-BE" sz="1200" dirty="0"/>
            </a:p>
          </p:txBody>
        </p:sp>
        <p:cxnSp>
          <p:nvCxnSpPr>
            <p:cNvPr id="264" name="Rechte verbindingslijn met pijl 263"/>
            <p:cNvCxnSpPr>
              <a:stCxn id="253" idx="2"/>
              <a:endCxn id="258" idx="0"/>
            </p:cNvCxnSpPr>
            <p:nvPr/>
          </p:nvCxnSpPr>
          <p:spPr>
            <a:xfrm>
              <a:off x="1595950" y="3789006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Rechte verbindingslijn met pijl 265"/>
            <p:cNvCxnSpPr>
              <a:stCxn id="258" idx="2"/>
              <a:endCxn id="257" idx="0"/>
            </p:cNvCxnSpPr>
            <p:nvPr/>
          </p:nvCxnSpPr>
          <p:spPr>
            <a:xfrm>
              <a:off x="1595950" y="4419013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Rechte verbindingslijn met pijl 267"/>
            <p:cNvCxnSpPr>
              <a:stCxn id="257" idx="2"/>
              <a:endCxn id="260" idx="0"/>
            </p:cNvCxnSpPr>
            <p:nvPr/>
          </p:nvCxnSpPr>
          <p:spPr>
            <a:xfrm>
              <a:off x="1595950" y="5049020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Rechte verbindingslijn met pijl 269"/>
            <p:cNvCxnSpPr>
              <a:stCxn id="260" idx="3"/>
              <a:endCxn id="261" idx="1"/>
            </p:cNvCxnSpPr>
            <p:nvPr/>
          </p:nvCxnSpPr>
          <p:spPr>
            <a:xfrm>
              <a:off x="1955954" y="5499025"/>
              <a:ext cx="54000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1" name="Rechthoek 270"/>
            <p:cNvSpPr/>
            <p:nvPr/>
          </p:nvSpPr>
          <p:spPr>
            <a:xfrm>
              <a:off x="3845975" y="5409024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273" name="Rechte verbindingslijn met pijl 272"/>
            <p:cNvCxnSpPr>
              <a:stCxn id="261" idx="3"/>
              <a:endCxn id="271" idx="1"/>
            </p:cNvCxnSpPr>
            <p:nvPr/>
          </p:nvCxnSpPr>
          <p:spPr>
            <a:xfrm>
              <a:off x="3395970" y="5499025"/>
              <a:ext cx="450005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Gebogen verbindingslijn 274"/>
            <p:cNvCxnSpPr>
              <a:endCxn id="259" idx="2"/>
            </p:cNvCxnSpPr>
            <p:nvPr/>
          </p:nvCxnSpPr>
          <p:spPr>
            <a:xfrm flipV="1">
              <a:off x="2045955" y="4419013"/>
              <a:ext cx="450005" cy="36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Gebogen verbindingslijn 276"/>
            <p:cNvCxnSpPr>
              <a:stCxn id="259" idx="0"/>
            </p:cNvCxnSpPr>
            <p:nvPr/>
          </p:nvCxnSpPr>
          <p:spPr>
            <a:xfrm rot="16200000" flipV="1">
              <a:off x="2090957" y="3654005"/>
              <a:ext cx="360003" cy="45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6" name="Afgeronde rechthoek 285"/>
            <p:cNvSpPr/>
            <p:nvPr/>
          </p:nvSpPr>
          <p:spPr>
            <a:xfrm>
              <a:off x="3305969" y="3429001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Killed</a:t>
              </a:r>
              <a:endParaRPr lang="nl-BE" sz="1100" dirty="0"/>
            </a:p>
          </p:txBody>
        </p:sp>
        <p:sp>
          <p:nvSpPr>
            <p:cNvPr id="348" name="Rechthoek 347"/>
            <p:cNvSpPr/>
            <p:nvPr/>
          </p:nvSpPr>
          <p:spPr>
            <a:xfrm>
              <a:off x="3575972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350" name="Rechte verbindingslijn met pijl 349"/>
            <p:cNvCxnSpPr>
              <a:stCxn id="262" idx="0"/>
              <a:endCxn id="348" idx="2"/>
            </p:cNvCxnSpPr>
            <p:nvPr/>
          </p:nvCxnSpPr>
          <p:spPr>
            <a:xfrm flipV="1">
              <a:off x="3665973" y="2528991"/>
              <a:ext cx="0" cy="27000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5" name="Rechthoek 364"/>
            <p:cNvSpPr/>
            <p:nvPr/>
          </p:nvSpPr>
          <p:spPr>
            <a:xfrm>
              <a:off x="4295980" y="3158998"/>
              <a:ext cx="720008" cy="36000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b="1" dirty="0">
                  <a:solidFill>
                    <a:schemeClr val="bg1"/>
                  </a:solidFill>
                </a:rPr>
                <a:t>SEAD</a:t>
              </a:r>
            </a:p>
          </p:txBody>
        </p:sp>
        <p:cxnSp>
          <p:nvCxnSpPr>
            <p:cNvPr id="132" name="Rechte verbindingslijn met pijl 131"/>
            <p:cNvCxnSpPr>
              <a:stCxn id="286" idx="0"/>
              <a:endCxn id="262" idx="2"/>
            </p:cNvCxnSpPr>
            <p:nvPr/>
          </p:nvCxnSpPr>
          <p:spPr>
            <a:xfrm flipV="1">
              <a:off x="3665973" y="3159000"/>
              <a:ext cx="0" cy="27000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19"/>
          <p:cNvSpPr txBox="1"/>
          <p:nvPr/>
        </p:nvSpPr>
        <p:spPr>
          <a:xfrm>
            <a:off x="6096000" y="2528990"/>
            <a:ext cx="5400060" cy="2970033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SEADING </a:t>
            </a:r>
            <a:r>
              <a:rPr lang="nl-BE" sz="1600" dirty="0">
                <a:solidFill>
                  <a:schemeClr val="bg1"/>
                </a:solidFill>
              </a:rPr>
              <a:t>targets is a </a:t>
            </a:r>
            <a:r>
              <a:rPr lang="nl-BE" sz="1600" dirty="0" err="1">
                <a:solidFill>
                  <a:schemeClr val="bg1"/>
                </a:solidFill>
              </a:rPr>
              <a:t>process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where</a:t>
            </a:r>
            <a:r>
              <a:rPr lang="nl-BE" sz="1600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nl-BE" sz="1600" dirty="0">
              <a:solidFill>
                <a:schemeClr val="bg1"/>
              </a:solidFill>
            </a:endParaRPr>
          </a:p>
          <a:p>
            <a:r>
              <a:rPr lang="nl-BE" sz="1600" dirty="0" err="1">
                <a:solidFill>
                  <a:schemeClr val="bg1"/>
                </a:solidFill>
              </a:rPr>
              <a:t>task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Success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is </a:t>
            </a:r>
            <a:r>
              <a:rPr lang="nl-BE" sz="1600" dirty="0" err="1">
                <a:solidFill>
                  <a:schemeClr val="bg1"/>
                </a:solidFill>
              </a:rPr>
              <a:t>achieved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ALL targets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SET_UNIT are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endParaRPr lang="nl-BE" sz="1600" dirty="0">
              <a:solidFill>
                <a:schemeClr val="bg1"/>
              </a:solidFill>
            </a:endParaRPr>
          </a:p>
          <a:p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b="1" dirty="0" err="1">
                <a:solidFill>
                  <a:schemeClr val="bg1"/>
                </a:solidFill>
              </a:rPr>
              <a:t>Failed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if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Client </a:t>
            </a:r>
            <a:r>
              <a:rPr lang="nl-BE" sz="1600" dirty="0" err="1">
                <a:solidFill>
                  <a:schemeClr val="bg1"/>
                </a:solidFill>
              </a:rPr>
              <a:t>gets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killed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endParaRPr lang="nl-BE" sz="1600" dirty="0">
              <a:solidFill>
                <a:schemeClr val="bg1"/>
              </a:solidFill>
            </a:endParaRPr>
          </a:p>
          <a:p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b="1" dirty="0" err="1">
                <a:solidFill>
                  <a:schemeClr val="bg1"/>
                </a:solidFill>
              </a:rPr>
              <a:t>Waiting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until</a:t>
            </a:r>
            <a:r>
              <a:rPr lang="nl-BE" sz="1600" dirty="0">
                <a:solidFill>
                  <a:schemeClr val="bg1"/>
                </a:solidFill>
              </a:rPr>
              <a:t> a target </a:t>
            </a:r>
            <a:r>
              <a:rPr lang="nl-BE" sz="1600" dirty="0" err="1">
                <a:solidFill>
                  <a:schemeClr val="bg1"/>
                </a:solidFill>
              </a:rPr>
              <a:t>gets</a:t>
            </a:r>
            <a:r>
              <a:rPr lang="nl-BE" sz="1600" dirty="0">
                <a:solidFill>
                  <a:schemeClr val="bg1"/>
                </a:solidFill>
              </a:rPr>
              <a:t> hit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 </a:t>
            </a: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this</a:t>
            </a:r>
            <a:r>
              <a:rPr lang="nl-BE" sz="1600" dirty="0">
                <a:solidFill>
                  <a:schemeClr val="bg1"/>
                </a:solidFill>
              </a:rPr>
              <a:t> event </a:t>
            </a:r>
            <a:r>
              <a:rPr lang="nl-BE" sz="1600" dirty="0" err="1">
                <a:solidFill>
                  <a:schemeClr val="bg1"/>
                </a:solidFill>
              </a:rPr>
              <a:t>happens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state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machine is set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Destroy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which</a:t>
            </a:r>
            <a:r>
              <a:rPr lang="nl-BE" sz="1600" dirty="0">
                <a:solidFill>
                  <a:schemeClr val="bg1"/>
                </a:solidFill>
              </a:rPr>
              <a:t> means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ONE target has been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11848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roep 158"/>
          <p:cNvGrpSpPr/>
          <p:nvPr/>
        </p:nvGrpSpPr>
        <p:grpSpPr>
          <a:xfrm>
            <a:off x="6996010" y="2888994"/>
            <a:ext cx="4050045" cy="3690041"/>
            <a:chOff x="965943" y="2168986"/>
            <a:chExt cx="4050045" cy="3690041"/>
          </a:xfrm>
        </p:grpSpPr>
        <p:sp>
          <p:nvSpPr>
            <p:cNvPr id="160" name="Rechthoek 159"/>
            <p:cNvSpPr/>
            <p:nvPr/>
          </p:nvSpPr>
          <p:spPr>
            <a:xfrm>
              <a:off x="965943" y="2168986"/>
              <a:ext cx="3330038" cy="369004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61" name="Rechthoek 160"/>
            <p:cNvSpPr/>
            <p:nvPr/>
          </p:nvSpPr>
          <p:spPr>
            <a:xfrm>
              <a:off x="1505949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63" name="Afgeronde rechthoek 162"/>
            <p:cNvSpPr/>
            <p:nvPr/>
          </p:nvSpPr>
          <p:spPr>
            <a:xfrm>
              <a:off x="1235946" y="2798995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Await</a:t>
              </a:r>
              <a:endParaRPr lang="nl-BE" sz="1100" dirty="0"/>
            </a:p>
          </p:txBody>
        </p:sp>
        <p:cxnSp>
          <p:nvCxnSpPr>
            <p:cNvPr id="164" name="Rechte verbindingslijn met pijl 163"/>
            <p:cNvCxnSpPr>
              <a:stCxn id="161" idx="2"/>
              <a:endCxn id="163" idx="0"/>
            </p:cNvCxnSpPr>
            <p:nvPr/>
          </p:nvCxnSpPr>
          <p:spPr>
            <a:xfrm>
              <a:off x="1595950" y="2528991"/>
              <a:ext cx="0" cy="270004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Rechthoek 164"/>
            <p:cNvSpPr/>
            <p:nvPr/>
          </p:nvSpPr>
          <p:spPr>
            <a:xfrm>
              <a:off x="1145945" y="3429002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Waiting</a:t>
              </a:r>
              <a:endParaRPr lang="nl-BE" sz="1200" dirty="0"/>
            </a:p>
          </p:txBody>
        </p:sp>
        <p:cxnSp>
          <p:nvCxnSpPr>
            <p:cNvPr id="166" name="Rechte verbindingslijn met pijl 165"/>
            <p:cNvCxnSpPr>
              <a:stCxn id="163" idx="2"/>
              <a:endCxn id="165" idx="0"/>
            </p:cNvCxnSpPr>
            <p:nvPr/>
          </p:nvCxnSpPr>
          <p:spPr>
            <a:xfrm>
              <a:off x="1595950" y="3158999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Rechthoek 166"/>
            <p:cNvSpPr/>
            <p:nvPr/>
          </p:nvSpPr>
          <p:spPr>
            <a:xfrm>
              <a:off x="1145945" y="468901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Destroy</a:t>
              </a:r>
              <a:endParaRPr lang="nl-BE" sz="1200" dirty="0"/>
            </a:p>
          </p:txBody>
        </p:sp>
        <p:sp>
          <p:nvSpPr>
            <p:cNvPr id="169" name="Afgeronde rechthoek 168"/>
            <p:cNvSpPr/>
            <p:nvPr/>
          </p:nvSpPr>
          <p:spPr>
            <a:xfrm>
              <a:off x="123594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Hit-Target</a:t>
              </a:r>
            </a:p>
          </p:txBody>
        </p:sp>
        <p:sp>
          <p:nvSpPr>
            <p:cNvPr id="170" name="Afgeronde rechthoek 169"/>
            <p:cNvSpPr/>
            <p:nvPr/>
          </p:nvSpPr>
          <p:spPr>
            <a:xfrm>
              <a:off x="213595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More-Targets</a:t>
              </a:r>
            </a:p>
          </p:txBody>
        </p:sp>
        <p:sp>
          <p:nvSpPr>
            <p:cNvPr id="173" name="Afgeronde rechthoek 172"/>
            <p:cNvSpPr/>
            <p:nvPr/>
          </p:nvSpPr>
          <p:spPr>
            <a:xfrm>
              <a:off x="1235946" y="5319023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De-</a:t>
              </a:r>
              <a:r>
                <a:rPr lang="nl-BE" sz="1100" dirty="0" err="1"/>
                <a:t>stroyed</a:t>
              </a:r>
              <a:endParaRPr lang="nl-BE" sz="1100" dirty="0"/>
            </a:p>
          </p:txBody>
        </p:sp>
        <p:sp>
          <p:nvSpPr>
            <p:cNvPr id="174" name="Rechthoek 173"/>
            <p:cNvSpPr/>
            <p:nvPr/>
          </p:nvSpPr>
          <p:spPr>
            <a:xfrm>
              <a:off x="2495960" y="5319023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Success</a:t>
              </a:r>
              <a:endParaRPr lang="nl-BE" sz="1200" dirty="0"/>
            </a:p>
          </p:txBody>
        </p:sp>
        <p:sp>
          <p:nvSpPr>
            <p:cNvPr id="175" name="Rechthoek 174"/>
            <p:cNvSpPr/>
            <p:nvPr/>
          </p:nvSpPr>
          <p:spPr>
            <a:xfrm>
              <a:off x="3215968" y="279899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Failed</a:t>
              </a:r>
              <a:endParaRPr lang="nl-BE" sz="1200" dirty="0"/>
            </a:p>
          </p:txBody>
        </p:sp>
        <p:cxnSp>
          <p:nvCxnSpPr>
            <p:cNvPr id="176" name="Rechte verbindingslijn met pijl 175"/>
            <p:cNvCxnSpPr>
              <a:stCxn id="165" idx="2"/>
              <a:endCxn id="169" idx="0"/>
            </p:cNvCxnSpPr>
            <p:nvPr/>
          </p:nvCxnSpPr>
          <p:spPr>
            <a:xfrm>
              <a:off x="1595950" y="3789006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Rechte verbindingslijn met pijl 176"/>
            <p:cNvCxnSpPr>
              <a:stCxn id="169" idx="2"/>
              <a:endCxn id="167" idx="0"/>
            </p:cNvCxnSpPr>
            <p:nvPr/>
          </p:nvCxnSpPr>
          <p:spPr>
            <a:xfrm>
              <a:off x="1595950" y="4419013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Rechte verbindingslijn met pijl 177"/>
            <p:cNvCxnSpPr>
              <a:stCxn id="167" idx="2"/>
              <a:endCxn id="173" idx="0"/>
            </p:cNvCxnSpPr>
            <p:nvPr/>
          </p:nvCxnSpPr>
          <p:spPr>
            <a:xfrm>
              <a:off x="1595950" y="5049020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Rechte verbindingslijn met pijl 178"/>
            <p:cNvCxnSpPr>
              <a:stCxn id="173" idx="3"/>
              <a:endCxn id="174" idx="1"/>
            </p:cNvCxnSpPr>
            <p:nvPr/>
          </p:nvCxnSpPr>
          <p:spPr>
            <a:xfrm>
              <a:off x="1955954" y="5499025"/>
              <a:ext cx="54000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Rechthoek 179"/>
            <p:cNvSpPr/>
            <p:nvPr/>
          </p:nvSpPr>
          <p:spPr>
            <a:xfrm>
              <a:off x="3845975" y="5409024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181" name="Rechte verbindingslijn met pijl 180"/>
            <p:cNvCxnSpPr>
              <a:stCxn id="174" idx="3"/>
              <a:endCxn id="180" idx="1"/>
            </p:cNvCxnSpPr>
            <p:nvPr/>
          </p:nvCxnSpPr>
          <p:spPr>
            <a:xfrm>
              <a:off x="3395970" y="5499025"/>
              <a:ext cx="450005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Gebogen verbindingslijn 181"/>
            <p:cNvCxnSpPr>
              <a:endCxn id="170" idx="2"/>
            </p:cNvCxnSpPr>
            <p:nvPr/>
          </p:nvCxnSpPr>
          <p:spPr>
            <a:xfrm flipV="1">
              <a:off x="2045955" y="4419013"/>
              <a:ext cx="450005" cy="36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Gebogen verbindingslijn 182"/>
            <p:cNvCxnSpPr>
              <a:stCxn id="170" idx="0"/>
            </p:cNvCxnSpPr>
            <p:nvPr/>
          </p:nvCxnSpPr>
          <p:spPr>
            <a:xfrm rot="16200000" flipV="1">
              <a:off x="2090957" y="3654005"/>
              <a:ext cx="360003" cy="45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Afgeronde rechthoek 183"/>
            <p:cNvSpPr/>
            <p:nvPr/>
          </p:nvSpPr>
          <p:spPr>
            <a:xfrm>
              <a:off x="3305969" y="3429001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Killed</a:t>
              </a:r>
              <a:endParaRPr lang="nl-BE" sz="1100" dirty="0"/>
            </a:p>
          </p:txBody>
        </p:sp>
        <p:sp>
          <p:nvSpPr>
            <p:cNvPr id="185" name="Rechthoek 184"/>
            <p:cNvSpPr/>
            <p:nvPr/>
          </p:nvSpPr>
          <p:spPr>
            <a:xfrm>
              <a:off x="3575972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186" name="Rechte verbindingslijn met pijl 185"/>
            <p:cNvCxnSpPr>
              <a:stCxn id="175" idx="0"/>
              <a:endCxn id="185" idx="2"/>
            </p:cNvCxnSpPr>
            <p:nvPr/>
          </p:nvCxnSpPr>
          <p:spPr>
            <a:xfrm flipV="1">
              <a:off x="3665973" y="2528991"/>
              <a:ext cx="0" cy="27000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Rechthoek 186"/>
            <p:cNvSpPr/>
            <p:nvPr/>
          </p:nvSpPr>
          <p:spPr>
            <a:xfrm>
              <a:off x="4295980" y="3158998"/>
              <a:ext cx="720008" cy="36000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b="1" dirty="0">
                  <a:solidFill>
                    <a:schemeClr val="bg1"/>
                  </a:solidFill>
                </a:rPr>
                <a:t>SEAD</a:t>
              </a:r>
            </a:p>
          </p:txBody>
        </p:sp>
        <p:cxnSp>
          <p:nvCxnSpPr>
            <p:cNvPr id="188" name="Rechte verbindingslijn met pijl 187"/>
            <p:cNvCxnSpPr>
              <a:stCxn id="184" idx="0"/>
              <a:endCxn id="175" idx="2"/>
            </p:cNvCxnSpPr>
            <p:nvPr/>
          </p:nvCxnSpPr>
          <p:spPr>
            <a:xfrm flipV="1">
              <a:off x="3665973" y="3159000"/>
              <a:ext cx="0" cy="27000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8" name="Rechthoek 107"/>
          <p:cNvSpPr/>
          <p:nvPr/>
        </p:nvSpPr>
        <p:spPr>
          <a:xfrm>
            <a:off x="3845974" y="2888995"/>
            <a:ext cx="2520029" cy="23400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2" name="Rechthoek 101"/>
          <p:cNvSpPr/>
          <p:nvPr/>
        </p:nvSpPr>
        <p:spPr>
          <a:xfrm>
            <a:off x="1685951" y="2888994"/>
            <a:ext cx="1260014" cy="36000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endParaRPr lang="nl-BE" sz="12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a complete </a:t>
            </a:r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process</a:t>
            </a:r>
            <a:endParaRPr lang="nl-BE" dirty="0"/>
          </a:p>
        </p:txBody>
      </p:sp>
      <p:sp>
        <p:nvSpPr>
          <p:cNvPr id="12" name="Afgeronde rechthoek 11"/>
          <p:cNvSpPr/>
          <p:nvPr/>
        </p:nvSpPr>
        <p:spPr>
          <a:xfrm>
            <a:off x="785941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16" name="Rechte verbindingslijn met pijl 15"/>
          <p:cNvCxnSpPr>
            <a:endCxn id="12" idx="1"/>
          </p:cNvCxnSpPr>
          <p:nvPr/>
        </p:nvCxnSpPr>
        <p:spPr>
          <a:xfrm>
            <a:off x="425937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hoek 32"/>
          <p:cNvSpPr/>
          <p:nvPr/>
        </p:nvSpPr>
        <p:spPr>
          <a:xfrm>
            <a:off x="1865953" y="207898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Un-assigned</a:t>
            </a:r>
            <a:endParaRPr lang="nl-BE" sz="1200" dirty="0"/>
          </a:p>
        </p:txBody>
      </p:sp>
      <p:cxnSp>
        <p:nvCxnSpPr>
          <p:cNvPr id="38" name="Rechte verbindingslijn met pijl 37"/>
          <p:cNvCxnSpPr>
            <a:stCxn id="12" idx="3"/>
            <a:endCxn id="33" idx="1"/>
          </p:cNvCxnSpPr>
          <p:nvPr/>
        </p:nvCxnSpPr>
        <p:spPr>
          <a:xfrm>
            <a:off x="1505949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47"/>
          <p:cNvSpPr/>
          <p:nvPr/>
        </p:nvSpPr>
        <p:spPr>
          <a:xfrm>
            <a:off x="2945965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cxnSp>
        <p:nvCxnSpPr>
          <p:cNvPr id="53" name="Rechte verbindingslijn met pijl 52"/>
          <p:cNvCxnSpPr>
            <a:stCxn id="33" idx="2"/>
            <a:endCxn id="86" idx="0"/>
          </p:cNvCxnSpPr>
          <p:nvPr/>
        </p:nvCxnSpPr>
        <p:spPr>
          <a:xfrm>
            <a:off x="2315958" y="2438989"/>
            <a:ext cx="1" cy="6300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fgeronde rechthoek 65"/>
          <p:cNvSpPr/>
          <p:nvPr/>
        </p:nvSpPr>
        <p:spPr>
          <a:xfrm>
            <a:off x="1955954" y="3518999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70" name="Rechthoek 69"/>
          <p:cNvSpPr/>
          <p:nvPr/>
        </p:nvSpPr>
        <p:spPr>
          <a:xfrm>
            <a:off x="1865953" y="4149006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Menu</a:t>
            </a:r>
          </a:p>
        </p:txBody>
      </p:sp>
      <p:cxnSp>
        <p:nvCxnSpPr>
          <p:cNvPr id="71" name="Rechte verbindingslijn met pijl 70"/>
          <p:cNvCxnSpPr>
            <a:stCxn id="66" idx="2"/>
            <a:endCxn id="70" idx="0"/>
          </p:cNvCxnSpPr>
          <p:nvPr/>
        </p:nvCxnSpPr>
        <p:spPr>
          <a:xfrm>
            <a:off x="2315958" y="3879003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Afgeronde rechthoek 74"/>
          <p:cNvSpPr/>
          <p:nvPr/>
        </p:nvSpPr>
        <p:spPr>
          <a:xfrm>
            <a:off x="1955954" y="4779013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Assign</a:t>
            </a:r>
            <a:endParaRPr lang="nl-BE" sz="1100" dirty="0"/>
          </a:p>
        </p:txBody>
      </p:sp>
      <p:cxnSp>
        <p:nvCxnSpPr>
          <p:cNvPr id="76" name="Rechte verbindingslijn met pijl 75"/>
          <p:cNvCxnSpPr>
            <a:stCxn id="70" idx="2"/>
            <a:endCxn id="75" idx="0"/>
          </p:cNvCxnSpPr>
          <p:nvPr/>
        </p:nvCxnSpPr>
        <p:spPr>
          <a:xfrm>
            <a:off x="2315958" y="4509010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hthoek 78"/>
          <p:cNvSpPr/>
          <p:nvPr/>
        </p:nvSpPr>
        <p:spPr>
          <a:xfrm>
            <a:off x="1865953" y="540902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cxnSp>
        <p:nvCxnSpPr>
          <p:cNvPr id="80" name="Rechte verbindingslijn met pijl 79"/>
          <p:cNvCxnSpPr>
            <a:stCxn id="75" idx="2"/>
            <a:endCxn id="79" idx="0"/>
          </p:cNvCxnSpPr>
          <p:nvPr/>
        </p:nvCxnSpPr>
        <p:spPr>
          <a:xfrm>
            <a:off x="2315958" y="5139017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hoek 85"/>
          <p:cNvSpPr/>
          <p:nvPr/>
        </p:nvSpPr>
        <p:spPr>
          <a:xfrm>
            <a:off x="2225958" y="306899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8" name="Rechte verbindingslijn met pijl 87"/>
          <p:cNvCxnSpPr>
            <a:stCxn id="86" idx="2"/>
            <a:endCxn id="66" idx="0"/>
          </p:cNvCxnSpPr>
          <p:nvPr/>
        </p:nvCxnSpPr>
        <p:spPr>
          <a:xfrm flipH="1">
            <a:off x="2315958" y="3248997"/>
            <a:ext cx="1" cy="27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hthoek 90"/>
          <p:cNvSpPr/>
          <p:nvPr/>
        </p:nvSpPr>
        <p:spPr>
          <a:xfrm>
            <a:off x="2225957" y="6129028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92" name="Rechte verbindingslijn met pijl 91"/>
          <p:cNvCxnSpPr>
            <a:stCxn id="79" idx="2"/>
            <a:endCxn id="91" idx="0"/>
          </p:cNvCxnSpPr>
          <p:nvPr/>
        </p:nvCxnSpPr>
        <p:spPr>
          <a:xfrm>
            <a:off x="2315958" y="5769024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bogen verbindingslijn 97"/>
          <p:cNvCxnSpPr>
            <a:stCxn id="91" idx="3"/>
            <a:endCxn id="48" idx="2"/>
          </p:cNvCxnSpPr>
          <p:nvPr/>
        </p:nvCxnSpPr>
        <p:spPr>
          <a:xfrm flipV="1">
            <a:off x="2405959" y="2438989"/>
            <a:ext cx="900010" cy="378004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met pijl 98"/>
          <p:cNvCxnSpPr>
            <a:stCxn id="48" idx="3"/>
            <a:endCxn id="100" idx="1"/>
          </p:cNvCxnSpPr>
          <p:nvPr/>
        </p:nvCxnSpPr>
        <p:spPr>
          <a:xfrm>
            <a:off x="3665973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hthoek 99"/>
          <p:cNvSpPr/>
          <p:nvPr/>
        </p:nvSpPr>
        <p:spPr>
          <a:xfrm>
            <a:off x="4025977" y="207898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sp>
        <p:nvSpPr>
          <p:cNvPr id="104" name="Rechthoek 103"/>
          <p:cNvSpPr/>
          <p:nvPr/>
        </p:nvSpPr>
        <p:spPr>
          <a:xfrm>
            <a:off x="245935" y="216898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1" name="Afgeronde rechthoek 120"/>
          <p:cNvSpPr/>
          <p:nvPr/>
        </p:nvSpPr>
        <p:spPr>
          <a:xfrm>
            <a:off x="4115978" y="3519001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122" name="Rechthoek 121"/>
          <p:cNvSpPr/>
          <p:nvPr/>
        </p:nvSpPr>
        <p:spPr>
          <a:xfrm>
            <a:off x="4025977" y="4149007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Arrived</a:t>
            </a:r>
            <a:endParaRPr lang="nl-BE" sz="1200" dirty="0"/>
          </a:p>
        </p:txBody>
      </p:sp>
      <p:cxnSp>
        <p:nvCxnSpPr>
          <p:cNvPr id="123" name="Rechte verbindingslijn met pijl 122"/>
          <p:cNvCxnSpPr>
            <a:stCxn id="121" idx="2"/>
            <a:endCxn id="122" idx="0"/>
          </p:cNvCxnSpPr>
          <p:nvPr/>
        </p:nvCxnSpPr>
        <p:spPr>
          <a:xfrm>
            <a:off x="4475982" y="3879005"/>
            <a:ext cx="0" cy="27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385981" y="306899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29" name="Rechte verbindingslijn met pijl 128"/>
          <p:cNvCxnSpPr>
            <a:stCxn id="128" idx="2"/>
            <a:endCxn id="121" idx="0"/>
          </p:cNvCxnSpPr>
          <p:nvPr/>
        </p:nvCxnSpPr>
        <p:spPr>
          <a:xfrm>
            <a:off x="4475982" y="3248998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4385981" y="486901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1" name="Rechthoek 170"/>
          <p:cNvSpPr/>
          <p:nvPr/>
        </p:nvSpPr>
        <p:spPr>
          <a:xfrm>
            <a:off x="965943" y="6129030"/>
            <a:ext cx="720008" cy="36000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MENU</a:t>
            </a:r>
          </a:p>
        </p:txBody>
      </p:sp>
      <p:sp>
        <p:nvSpPr>
          <p:cNvPr id="172" name="Rechthoek 171"/>
          <p:cNvSpPr/>
          <p:nvPr/>
        </p:nvSpPr>
        <p:spPr>
          <a:xfrm>
            <a:off x="5465993" y="5229020"/>
            <a:ext cx="720008" cy="36000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ROUTE</a:t>
            </a:r>
          </a:p>
        </p:txBody>
      </p:sp>
      <p:cxnSp>
        <p:nvCxnSpPr>
          <p:cNvPr id="236" name="Gebogen verbindingslijn 235"/>
          <p:cNvCxnSpPr>
            <a:stCxn id="100" idx="3"/>
            <a:endCxn id="128" idx="0"/>
          </p:cNvCxnSpPr>
          <p:nvPr/>
        </p:nvCxnSpPr>
        <p:spPr>
          <a:xfrm flipH="1">
            <a:off x="4475982" y="2258987"/>
            <a:ext cx="450005" cy="810009"/>
          </a:xfrm>
          <a:prstGeom prst="bentConnector4">
            <a:avLst>
              <a:gd name="adj1" fmla="val -50799"/>
              <a:gd name="adj2" fmla="val 6111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Afgeronde rechthoek 316"/>
          <p:cNvSpPr/>
          <p:nvPr/>
        </p:nvSpPr>
        <p:spPr>
          <a:xfrm>
            <a:off x="10776052" y="6039029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sp>
        <p:nvSpPr>
          <p:cNvPr id="318" name="Rechthoek 317"/>
          <p:cNvSpPr/>
          <p:nvPr/>
        </p:nvSpPr>
        <p:spPr>
          <a:xfrm>
            <a:off x="10686051" y="522902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319" name="Rechthoek 318"/>
          <p:cNvSpPr/>
          <p:nvPr/>
        </p:nvSpPr>
        <p:spPr>
          <a:xfrm>
            <a:off x="10686051" y="252899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cxnSp>
        <p:nvCxnSpPr>
          <p:cNvPr id="341" name="Rechte verbindingslijn met pijl 340"/>
          <p:cNvCxnSpPr>
            <a:endCxn id="317" idx="1"/>
          </p:cNvCxnSpPr>
          <p:nvPr/>
        </p:nvCxnSpPr>
        <p:spPr>
          <a:xfrm flipV="1">
            <a:off x="10056044" y="6219031"/>
            <a:ext cx="72000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Rechte verbindingslijn met pijl 342"/>
          <p:cNvCxnSpPr>
            <a:stCxn id="317" idx="0"/>
            <a:endCxn id="318" idx="2"/>
          </p:cNvCxnSpPr>
          <p:nvPr/>
        </p:nvCxnSpPr>
        <p:spPr>
          <a:xfrm flipV="1">
            <a:off x="11136056" y="5589024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2" name="Afgeronde rechthoek 351"/>
          <p:cNvSpPr/>
          <p:nvPr/>
        </p:nvSpPr>
        <p:spPr>
          <a:xfrm>
            <a:off x="9336036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Fail</a:t>
            </a:r>
            <a:endParaRPr lang="nl-BE" sz="1100" dirty="0"/>
          </a:p>
        </p:txBody>
      </p:sp>
      <p:cxnSp>
        <p:nvCxnSpPr>
          <p:cNvPr id="356" name="Rechte verbindingslijn met pijl 355"/>
          <p:cNvCxnSpPr>
            <a:stCxn id="185" idx="0"/>
            <a:endCxn id="352" idx="2"/>
          </p:cNvCxnSpPr>
          <p:nvPr/>
        </p:nvCxnSpPr>
        <p:spPr>
          <a:xfrm flipV="1">
            <a:off x="9696040" y="2438989"/>
            <a:ext cx="0" cy="6300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8" name="Gebogen verbindingslijn 357"/>
          <p:cNvCxnSpPr>
            <a:stCxn id="352" idx="3"/>
            <a:endCxn id="319" idx="0"/>
          </p:cNvCxnSpPr>
          <p:nvPr/>
        </p:nvCxnSpPr>
        <p:spPr>
          <a:xfrm>
            <a:off x="10056044" y="2258987"/>
            <a:ext cx="1080012" cy="270003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9" name="Rechthoek 358"/>
          <p:cNvSpPr/>
          <p:nvPr/>
        </p:nvSpPr>
        <p:spPr>
          <a:xfrm>
            <a:off x="11046055" y="3248998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60" name="Rechthoek 359"/>
          <p:cNvSpPr/>
          <p:nvPr/>
        </p:nvSpPr>
        <p:spPr>
          <a:xfrm>
            <a:off x="11046055" y="4689014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362" name="Rechte verbindingslijn met pijl 361"/>
          <p:cNvCxnSpPr>
            <a:stCxn id="319" idx="2"/>
            <a:endCxn id="359" idx="0"/>
          </p:cNvCxnSpPr>
          <p:nvPr/>
        </p:nvCxnSpPr>
        <p:spPr>
          <a:xfrm>
            <a:off x="11136056" y="2888994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4" name="Rechte verbindingslijn met pijl 363"/>
          <p:cNvCxnSpPr>
            <a:stCxn id="318" idx="0"/>
            <a:endCxn id="360" idx="2"/>
          </p:cNvCxnSpPr>
          <p:nvPr/>
        </p:nvCxnSpPr>
        <p:spPr>
          <a:xfrm flipV="1">
            <a:off x="11136056" y="4869016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bogen verbindingslijn 2"/>
          <p:cNvCxnSpPr>
            <a:stCxn id="100" idx="3"/>
            <a:endCxn id="161" idx="0"/>
          </p:cNvCxnSpPr>
          <p:nvPr/>
        </p:nvCxnSpPr>
        <p:spPr>
          <a:xfrm>
            <a:off x="4925987" y="2258987"/>
            <a:ext cx="2700030" cy="81001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met pijl 18"/>
          <p:cNvCxnSpPr>
            <a:stCxn id="122" idx="2"/>
            <a:endCxn id="130" idx="0"/>
          </p:cNvCxnSpPr>
          <p:nvPr/>
        </p:nvCxnSpPr>
        <p:spPr>
          <a:xfrm>
            <a:off x="4475982" y="4509011"/>
            <a:ext cx="0" cy="36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hthoek 116"/>
          <p:cNvSpPr/>
          <p:nvPr/>
        </p:nvSpPr>
        <p:spPr>
          <a:xfrm>
            <a:off x="5375992" y="3519001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sp>
        <p:nvSpPr>
          <p:cNvPr id="118" name="Afgeronde rechthoek 117"/>
          <p:cNvSpPr/>
          <p:nvPr/>
        </p:nvSpPr>
        <p:spPr>
          <a:xfrm>
            <a:off x="5465993" y="4149008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Killed</a:t>
            </a:r>
            <a:endParaRPr lang="nl-BE" sz="1100" dirty="0"/>
          </a:p>
        </p:txBody>
      </p:sp>
      <p:sp>
        <p:nvSpPr>
          <p:cNvPr id="119" name="Rechthoek 118"/>
          <p:cNvSpPr/>
          <p:nvPr/>
        </p:nvSpPr>
        <p:spPr>
          <a:xfrm>
            <a:off x="5735996" y="306899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20" name="Rechte verbindingslijn met pijl 119"/>
          <p:cNvCxnSpPr>
            <a:stCxn id="117" idx="0"/>
            <a:endCxn id="119" idx="2"/>
          </p:cNvCxnSpPr>
          <p:nvPr/>
        </p:nvCxnSpPr>
        <p:spPr>
          <a:xfrm flipV="1">
            <a:off x="5825997" y="3248998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Rechte verbindingslijn met pijl 130"/>
          <p:cNvCxnSpPr>
            <a:stCxn id="118" idx="0"/>
            <a:endCxn id="117" idx="2"/>
          </p:cNvCxnSpPr>
          <p:nvPr/>
        </p:nvCxnSpPr>
        <p:spPr>
          <a:xfrm flipV="1">
            <a:off x="5825997" y="3879005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Rechthoek 134"/>
          <p:cNvSpPr/>
          <p:nvPr/>
        </p:nvSpPr>
        <p:spPr>
          <a:xfrm>
            <a:off x="4025977" y="6039029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136" name="Rechthoek 135"/>
          <p:cNvSpPr/>
          <p:nvPr/>
        </p:nvSpPr>
        <p:spPr>
          <a:xfrm>
            <a:off x="5285991" y="612903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7" name="Afgeronde rechthoek 136"/>
          <p:cNvSpPr/>
          <p:nvPr/>
        </p:nvSpPr>
        <p:spPr>
          <a:xfrm>
            <a:off x="4115978" y="5409022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cxnSp>
        <p:nvCxnSpPr>
          <p:cNvPr id="237" name="Rechte verbindingslijn met pijl 236"/>
          <p:cNvCxnSpPr>
            <a:stCxn id="130" idx="2"/>
            <a:endCxn id="137" idx="0"/>
          </p:cNvCxnSpPr>
          <p:nvPr/>
        </p:nvCxnSpPr>
        <p:spPr>
          <a:xfrm>
            <a:off x="4475982" y="5049018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Rechte verbindingslijn met pijl 241"/>
          <p:cNvCxnSpPr>
            <a:stCxn id="137" idx="2"/>
            <a:endCxn id="135" idx="0"/>
          </p:cNvCxnSpPr>
          <p:nvPr/>
        </p:nvCxnSpPr>
        <p:spPr>
          <a:xfrm>
            <a:off x="4475982" y="5769026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Rechte verbindingslijn met pijl 243"/>
          <p:cNvCxnSpPr>
            <a:stCxn id="135" idx="3"/>
            <a:endCxn id="136" idx="1"/>
          </p:cNvCxnSpPr>
          <p:nvPr/>
        </p:nvCxnSpPr>
        <p:spPr>
          <a:xfrm>
            <a:off x="4925987" y="6219031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bogen verbindingslijn 40"/>
          <p:cNvCxnSpPr>
            <a:stCxn id="119" idx="0"/>
            <a:endCxn id="352" idx="2"/>
          </p:cNvCxnSpPr>
          <p:nvPr/>
        </p:nvCxnSpPr>
        <p:spPr>
          <a:xfrm rot="5400000" flipH="1" flipV="1">
            <a:off x="7446015" y="818972"/>
            <a:ext cx="630007" cy="3870043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442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api</a:t>
            </a:r>
            <a:r>
              <a:rPr lang="nl-BE" dirty="0"/>
              <a:t> </a:t>
            </a:r>
            <a:r>
              <a:rPr lang="nl-BE" dirty="0" err="1"/>
              <a:t>highlights</a:t>
            </a:r>
            <a:endParaRPr lang="nl-BE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TASK_SEAD_CLIENT</a:t>
            </a:r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en-US" b="1" dirty="0"/>
              <a:t>local Mission = </a:t>
            </a:r>
            <a:r>
              <a:rPr lang="en-US" b="1" dirty="0" err="1"/>
              <a:t>MISSION:New</a:t>
            </a:r>
            <a:r>
              <a:rPr lang="en-US" b="1" dirty="0"/>
              <a:t>( 'SEAD Targets', "Strategic", "SEAD the enemy", "RUSSIA" )</a:t>
            </a:r>
          </a:p>
          <a:p>
            <a:pPr marL="0" indent="0">
              <a:buNone/>
            </a:pPr>
            <a:r>
              <a:rPr lang="en-US" b="1" dirty="0"/>
              <a:t>local Client = </a:t>
            </a:r>
            <a:r>
              <a:rPr lang="en-US" b="1" dirty="0" err="1"/>
              <a:t>CLIENT:FindByName</a:t>
            </a:r>
            <a:r>
              <a:rPr lang="en-US" b="1" dirty="0"/>
              <a:t>( "Test SEAD" )</a:t>
            </a:r>
          </a:p>
          <a:p>
            <a:pPr marL="0" indent="0">
              <a:buNone/>
            </a:pPr>
            <a:r>
              <a:rPr lang="en-US" b="1" dirty="0"/>
              <a:t>local </a:t>
            </a:r>
            <a:r>
              <a:rPr lang="en-US" b="1" dirty="0" err="1"/>
              <a:t>TargetSet</a:t>
            </a:r>
            <a:r>
              <a:rPr lang="en-US" b="1" dirty="0"/>
              <a:t> = </a:t>
            </a:r>
            <a:r>
              <a:rPr lang="en-US" b="1" dirty="0" err="1"/>
              <a:t>SET_UNIT:New</a:t>
            </a:r>
            <a:r>
              <a:rPr lang="en-US" b="1" dirty="0"/>
              <a:t>():</a:t>
            </a:r>
            <a:r>
              <a:rPr lang="en-US" b="1" dirty="0" err="1"/>
              <a:t>FilterPrefixes</a:t>
            </a:r>
            <a:r>
              <a:rPr lang="en-US" b="1" dirty="0"/>
              <a:t>( "US Hawk SR" ):</a:t>
            </a:r>
            <a:r>
              <a:rPr lang="en-US" b="1" dirty="0" err="1"/>
              <a:t>FilterStart</a:t>
            </a:r>
            <a:r>
              <a:rPr lang="en-US" b="1" dirty="0"/>
              <a:t>()</a:t>
            </a:r>
          </a:p>
          <a:p>
            <a:pPr marL="0" indent="0">
              <a:buNone/>
            </a:pPr>
            <a:r>
              <a:rPr lang="en-US" b="1" dirty="0"/>
              <a:t>local </a:t>
            </a:r>
            <a:r>
              <a:rPr lang="en-US" b="1" dirty="0" err="1"/>
              <a:t>Task_Client_Sead</a:t>
            </a:r>
            <a:r>
              <a:rPr lang="en-US" b="1" dirty="0"/>
              <a:t> = TASK2_SEAD_CLIENT:New( Mission, Client, </a:t>
            </a:r>
            <a:r>
              <a:rPr lang="en-US" b="1" dirty="0" err="1"/>
              <a:t>TargetSet</a:t>
            </a:r>
            <a:r>
              <a:rPr lang="en-US" b="1" dirty="0"/>
              <a:t> )</a:t>
            </a:r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8395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9288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WRAP up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844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Aangepast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4020</TotalTime>
  <Words>402</Words>
  <Application>Microsoft Office PowerPoint</Application>
  <PresentationFormat>Breedbeeld</PresentationFormat>
  <Paragraphs>90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4" baseType="lpstr">
      <vt:lpstr>Corbel</vt:lpstr>
      <vt:lpstr>Wingdings</vt:lpstr>
      <vt:lpstr>Gestreept</vt:lpstr>
      <vt:lpstr>Dcs world mission Development with moose</vt:lpstr>
      <vt:lpstr>SEAD TASKING</vt:lpstr>
      <vt:lpstr>SEAD TASKING</vt:lpstr>
      <vt:lpstr>a complete sead process</vt:lpstr>
      <vt:lpstr>api highlights</vt:lpstr>
      <vt:lpstr>TASK_SEAD_CLIENT</vt:lpstr>
      <vt:lpstr>detection_UNITGROUPS</vt:lpstr>
      <vt:lpstr>WRAP up</vt:lpstr>
      <vt:lpstr>consult the online documentation</vt:lpstr>
      <vt:lpstr>Training missions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193</cp:revision>
  <dcterms:created xsi:type="dcterms:W3CDTF">2016-04-14T07:37:30Z</dcterms:created>
  <dcterms:modified xsi:type="dcterms:W3CDTF">2016-07-03T07:40:15Z</dcterms:modified>
</cp:coreProperties>
</file>

<file path=docProps/thumbnail.jpeg>
</file>